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6858000" cy="514350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701"/>
  </p:normalViewPr>
  <p:slideViewPr>
    <p:cSldViewPr snapToGrid="0" snapToObjects="1">
      <p:cViewPr varScale="1">
        <p:scale>
          <a:sx n="186" d="100"/>
          <a:sy n="186" d="100"/>
        </p:scale>
        <p:origin x="184" y="1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A26D3-72B8-ED45-A7B1-DC5387ED7DF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F1029-2BA4-6E4D-AEBA-017AF7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8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F1029-2BA4-6E4D-AEBA-017AF7012F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1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826680" y="1790058"/>
            <a:ext cx="520464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62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047" y="3264408"/>
            <a:ext cx="3825907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425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7375" y="702945"/>
            <a:ext cx="790475" cy="37376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4534" y="702945"/>
            <a:ext cx="3537131" cy="37376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29818" y="1790058"/>
            <a:ext cx="5205222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62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047" y="3264349"/>
            <a:ext cx="3825907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425">
                <a:solidFill>
                  <a:schemeClr val="tx1"/>
                </a:solidFill>
              </a:defRPr>
            </a:lvl1pPr>
            <a:lvl2pPr marL="3429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6680" y="1978533"/>
            <a:ext cx="2466017" cy="232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5303" y="1978533"/>
            <a:ext cx="2467887" cy="232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679" y="1735076"/>
            <a:ext cx="2466018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679" y="2357438"/>
            <a:ext cx="2466018" cy="19475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5303" y="2357438"/>
            <a:ext cx="2467887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65303" y="1735076"/>
            <a:ext cx="2467887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3429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527" y="1682872"/>
            <a:ext cx="2467946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045" y="603504"/>
            <a:ext cx="270891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2662439"/>
            <a:ext cx="2134553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0527" y="4677156"/>
            <a:ext cx="2854799" cy="24003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342899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060" y="1682871"/>
            <a:ext cx="2468880" cy="85725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9000" y="-31629"/>
            <a:ext cx="3432430" cy="51435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2662439"/>
            <a:ext cx="2134553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80060" y="4677156"/>
            <a:ext cx="2852928" cy="24003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04534" y="723519"/>
            <a:ext cx="4453316" cy="89154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4534" y="1978534"/>
            <a:ext cx="445331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4207" y="4679112"/>
            <a:ext cx="1548983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66F5F2C-BB52-F54F-8290-806B0580AD3B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679" y="4677156"/>
            <a:ext cx="3417498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0084" y="4663440"/>
            <a:ext cx="274320" cy="27432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90B82A40-C9A1-3348-97DF-03F32A24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195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5838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716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996" y="2106317"/>
            <a:ext cx="5511048" cy="123444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996" y="3598951"/>
            <a:ext cx="5511048" cy="92992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1924" y="367499"/>
            <a:ext cx="3891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UC MERCED</a:t>
            </a:r>
          </a:p>
          <a:p>
            <a:r>
              <a:rPr lang="en-US" sz="2000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Sierra Nevada</a:t>
            </a:r>
          </a:p>
          <a:p>
            <a:r>
              <a:rPr lang="en-US" sz="2000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Research Institute</a:t>
            </a:r>
            <a:endParaRPr lang="en-US" sz="20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96" y="333618"/>
            <a:ext cx="1083427" cy="108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612" y="422059"/>
            <a:ext cx="5915025" cy="542281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29" y="4400096"/>
            <a:ext cx="521974" cy="52197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40655" y="4400096"/>
            <a:ext cx="5827246" cy="521974"/>
          </a:xfrm>
        </p:spPr>
        <p:txBody>
          <a:bodyPr/>
          <a:lstStyle/>
          <a:p>
            <a:r>
              <a:rPr lang="en-US" sz="900" dirty="0" smtClean="0">
                <a:latin typeface="Arial Hebrew Scholar" charset="-79"/>
                <a:ea typeface="Arial Hebrew Scholar" charset="-79"/>
                <a:cs typeface="Arial Hebrew Scholar" charset="-79"/>
              </a:rPr>
              <a:t>UCMERCED</a:t>
            </a:r>
          </a:p>
          <a:p>
            <a:r>
              <a:rPr lang="en-US" sz="1050" dirty="0">
                <a:latin typeface="Arial Hebrew Scholar" charset="-79"/>
                <a:ea typeface="Arial Hebrew Scholar" charset="-79"/>
                <a:cs typeface="Arial Hebrew Scholar" charset="-79"/>
              </a:rPr>
              <a:t>Sierra Nevada </a:t>
            </a:r>
          </a:p>
          <a:p>
            <a:r>
              <a:rPr lang="en-US" sz="900" dirty="0">
                <a:latin typeface="Arial Hebrew Scholar" charset="-79"/>
                <a:ea typeface="Arial Hebrew Scholar" charset="-79"/>
                <a:cs typeface="Arial Hebrew Scholar" charset="-79"/>
              </a:rPr>
              <a:t>Research Institute</a:t>
            </a:r>
          </a:p>
        </p:txBody>
      </p:sp>
    </p:spTree>
    <p:extLst>
      <p:ext uri="{BB962C8B-B14F-4D97-AF65-F5344CB8AC3E}">
        <p14:creationId xmlns:p14="http://schemas.microsoft.com/office/powerpoint/2010/main" val="97150853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22</TotalTime>
  <Words>12</Words>
  <Application>Microsoft Macintosh PowerPoint</Application>
  <PresentationFormat>Custom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Hebrew Scholar</vt:lpstr>
      <vt:lpstr>Gill Sans MT</vt:lpstr>
      <vt:lpstr>Arial</vt:lpstr>
      <vt:lpstr>Calibri</vt:lpstr>
      <vt:lpstr>Parcel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Quintero</dc:creator>
  <cp:lastModifiedBy>Armando Quintero</cp:lastModifiedBy>
  <cp:revision>3</cp:revision>
  <dcterms:created xsi:type="dcterms:W3CDTF">2017-06-13T19:24:20Z</dcterms:created>
  <dcterms:modified xsi:type="dcterms:W3CDTF">2017-06-13T19:46:31Z</dcterms:modified>
</cp:coreProperties>
</file>